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5F6B1-E482-4D41-B92B-BB2206D7C8A2}" type="datetimeFigureOut">
              <a:rPr lang="pl-PL" smtClean="0"/>
              <a:pPr/>
              <a:t>2014-03-22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C51D2-99C6-470A-8E95-9F73804D9F4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C51D2-99C6-470A-8E95-9F73804D9F4D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C51D2-99C6-470A-8E95-9F73804D9F4D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C51D2-99C6-470A-8E95-9F73804D9F4D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C51D2-99C6-470A-8E95-9F73804D9F4D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C51D2-99C6-470A-8E95-9F73804D9F4D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C51D2-99C6-470A-8E95-9F73804D9F4D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BDC-FD95-4AA8-8818-689E2133C81F}" type="datetimeFigureOut">
              <a:rPr lang="pl-PL" smtClean="0"/>
              <a:pPr/>
              <a:t>2014-03-22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1828-FF8E-427F-B100-C8737A8294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BDC-FD95-4AA8-8818-689E2133C81F}" type="datetimeFigureOut">
              <a:rPr lang="pl-PL" smtClean="0"/>
              <a:pPr/>
              <a:t>2014-03-22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1828-FF8E-427F-B100-C8737A8294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BDC-FD95-4AA8-8818-689E2133C81F}" type="datetimeFigureOut">
              <a:rPr lang="pl-PL" smtClean="0"/>
              <a:pPr/>
              <a:t>2014-03-22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1828-FF8E-427F-B100-C8737A8294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BDC-FD95-4AA8-8818-689E2133C81F}" type="datetimeFigureOut">
              <a:rPr lang="pl-PL" smtClean="0"/>
              <a:pPr/>
              <a:t>2014-03-22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1828-FF8E-427F-B100-C8737A8294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BDC-FD95-4AA8-8818-689E2133C81F}" type="datetimeFigureOut">
              <a:rPr lang="pl-PL" smtClean="0"/>
              <a:pPr/>
              <a:t>2014-03-22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1828-FF8E-427F-B100-C8737A8294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BDC-FD95-4AA8-8818-689E2133C81F}" type="datetimeFigureOut">
              <a:rPr lang="pl-PL" smtClean="0"/>
              <a:pPr/>
              <a:t>2014-03-22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1828-FF8E-427F-B100-C8737A8294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BDC-FD95-4AA8-8818-689E2133C81F}" type="datetimeFigureOut">
              <a:rPr lang="pl-PL" smtClean="0"/>
              <a:pPr/>
              <a:t>2014-03-22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1828-FF8E-427F-B100-C8737A8294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BDC-FD95-4AA8-8818-689E2133C81F}" type="datetimeFigureOut">
              <a:rPr lang="pl-PL" smtClean="0"/>
              <a:pPr/>
              <a:t>2014-03-22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1828-FF8E-427F-B100-C8737A8294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BDC-FD95-4AA8-8818-689E2133C81F}" type="datetimeFigureOut">
              <a:rPr lang="pl-PL" smtClean="0"/>
              <a:pPr/>
              <a:t>2014-03-22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1828-FF8E-427F-B100-C8737A8294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BDC-FD95-4AA8-8818-689E2133C81F}" type="datetimeFigureOut">
              <a:rPr lang="pl-PL" smtClean="0"/>
              <a:pPr/>
              <a:t>2014-03-22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1828-FF8E-427F-B100-C8737A8294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BDC-FD95-4AA8-8818-689E2133C81F}" type="datetimeFigureOut">
              <a:rPr lang="pl-PL" smtClean="0"/>
              <a:pPr/>
              <a:t>2014-03-22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1828-FF8E-427F-B100-C8737A8294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6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AABDC-FD95-4AA8-8818-689E2133C81F}" type="datetimeFigureOut">
              <a:rPr lang="pl-PL" smtClean="0"/>
              <a:pPr/>
              <a:t>2014-03-22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A1828-FF8E-427F-B100-C8737A8294F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F:\Film\Skarby%20&#347;niegu.av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Bóg w ofierze Chrystusa wypełnia zapowiedzi Nowego Przymierza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Klasa V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Dziś jest 07.03.2014 r.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 wakacji pozostało 111 dni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558924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marsil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Niedotrzymane obietnice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Co mogło się wydarzyć?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Fotolia_22112980_X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821136"/>
            <a:ext cx="4040188" cy="2658765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Porozmawiajmy o tym, </a:t>
            </a:r>
            <a:r>
              <a:rPr lang="pl-PL" sz="4000" smtClean="0">
                <a:latin typeface="Times New Roman" pitchFamily="18" charset="0"/>
                <a:cs typeface="Times New Roman" pitchFamily="18" charset="0"/>
              </a:rPr>
              <a:t>co dzieje 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się, gdy ludzie nie dotrzymują słowa</a:t>
            </a:r>
          </a:p>
          <a:p>
            <a:pPr algn="just">
              <a:buNone/>
            </a:pP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Czy Bóg zapomina o nas?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Od 1.18.00</a:t>
            </a:r>
            <a:endParaRPr lang="pl-PL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Mówił Syjon: "Pan mnie opuścił, 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Pan o mnie zapomniał". Czyż może niewiasta zapomnieć o swym niemowlęciu, ta, która kocha syna swego łona? 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 nawet, gdyby ona zapomniała, Ja nie zapomnę o tobie.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3" action="ppaction://program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Obietnice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Podręcznik str. 95-96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Fotolia_29700754_X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2636912"/>
            <a:ext cx="4040188" cy="3030141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Karty pracy str. 33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Symbol zastępczy zawartości 7" descr="Fotolia_2545543_XS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  <p:sp>
        <p:nvSpPr>
          <p:cNvPr id="9" name="Prostokąt 8"/>
          <p:cNvSpPr/>
          <p:nvPr/>
        </p:nvSpPr>
        <p:spPr>
          <a:xfrm>
            <a:off x="5148064" y="623731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Carlos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Caetano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331640" y="5733256"/>
            <a:ext cx="16482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Antolo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Przymierza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Fotolia_53790427_X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24842" y="2174875"/>
            <a:ext cx="3304903" cy="3951288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 descr="Fotolia_12751315_XS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sp>
        <p:nvSpPr>
          <p:cNvPr id="9" name="Prostokąt 8"/>
          <p:cNvSpPr/>
          <p:nvPr/>
        </p:nvSpPr>
        <p:spPr>
          <a:xfrm>
            <a:off x="611560" y="621166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dedMazay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508104" y="5877272"/>
            <a:ext cx="18197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Photobank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Notatka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Bóg wypełnił swoje obietnice. Dał ludziom wiele więcej, niż się spodziewali. Zawarł z nimi Nowe, Wieczne Przymierze. Zabrał nam kamienne serce a dał serce żywe, w którym działa Duch Święty oddając cześć Bogu.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177</Words>
  <Application>Microsoft Office PowerPoint</Application>
  <PresentationFormat>Pokaz na ekranie (4:3)</PresentationFormat>
  <Paragraphs>28</Paragraphs>
  <Slides>6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Bóg w ofierze Chrystusa wypełnia zapowiedzi Nowego Przymierza</vt:lpstr>
      <vt:lpstr>Niedotrzymane obietnice</vt:lpstr>
      <vt:lpstr>Czy Bóg zapomina o nas? Od 1.18.00</vt:lpstr>
      <vt:lpstr>Obietnice</vt:lpstr>
      <vt:lpstr>Przymierza</vt:lpstr>
      <vt:lpstr>Notatka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Bóg w ofierze Chrystusa wypełnia zapowiedzi Nowego Przymierza</dc:title>
  <dc:creator>Mirco</dc:creator>
  <cp:lastModifiedBy>Mirco</cp:lastModifiedBy>
  <cp:revision>11</cp:revision>
  <dcterms:created xsi:type="dcterms:W3CDTF">2014-03-03T05:04:33Z</dcterms:created>
  <dcterms:modified xsi:type="dcterms:W3CDTF">2014-03-22T21:07:49Z</dcterms:modified>
</cp:coreProperties>
</file>